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7" r:id="rId2"/>
    <p:sldId id="268" r:id="rId3"/>
    <p:sldId id="278" r:id="rId4"/>
    <p:sldId id="273" r:id="rId5"/>
    <p:sldId id="274" r:id="rId6"/>
    <p:sldId id="27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1493" y="-653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908720" y="227475"/>
            <a:ext cx="4801314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5000" dirty="0" smtClean="0">
                <a:solidFill>
                  <a:schemeClr val="tx1"/>
                </a:solidFill>
              </a:rPr>
              <a:t>スタッフ</a:t>
            </a:r>
            <a:endParaRPr lang="en-US" altLang="ja-JP" sz="15000" dirty="0" smtClean="0">
              <a:solidFill>
                <a:schemeClr val="tx1"/>
              </a:solidFill>
            </a:endParaRPr>
          </a:p>
          <a:p>
            <a:r>
              <a:rPr lang="ja-JP" altLang="en-US" sz="15000" dirty="0" smtClean="0">
                <a:solidFill>
                  <a:schemeClr val="tx1"/>
                </a:solidFill>
              </a:rPr>
              <a:t>オンリー</a:t>
            </a:r>
            <a:endParaRPr lang="ja-JP" altLang="en-US" sz="15000" dirty="0">
              <a:solidFill>
                <a:schemeClr val="tx1"/>
              </a:solidFill>
            </a:endParaRPr>
          </a:p>
        </p:txBody>
      </p:sp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63715" y="227475"/>
            <a:ext cx="4801314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5000" dirty="0" smtClean="0">
                <a:solidFill>
                  <a:srgbClr val="00B0F0"/>
                </a:solidFill>
              </a:rPr>
              <a:t>スタッフ</a:t>
            </a:r>
            <a:endParaRPr lang="en-US" altLang="ja-JP" sz="15000" dirty="0">
              <a:solidFill>
                <a:srgbClr val="00B0F0"/>
              </a:solidFill>
            </a:endParaRPr>
          </a:p>
          <a:p>
            <a:r>
              <a:rPr lang="ja-JP" altLang="en-US" sz="15000" dirty="0" smtClean="0">
                <a:solidFill>
                  <a:srgbClr val="00B0F0"/>
                </a:solidFill>
              </a:rPr>
              <a:t>オンリー</a:t>
            </a:r>
            <a:endParaRPr lang="ja-JP" altLang="en-US" sz="150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グループ化 19"/>
          <p:cNvGrpSpPr/>
          <p:nvPr/>
        </p:nvGrpSpPr>
        <p:grpSpPr>
          <a:xfrm>
            <a:off x="705856" y="2245270"/>
            <a:ext cx="5423444" cy="5318020"/>
            <a:chOff x="3121759" y="3307979"/>
            <a:chExt cx="2243166" cy="2199562"/>
          </a:xfrm>
        </p:grpSpPr>
        <p:sp>
          <p:nvSpPr>
            <p:cNvPr id="21" name="片側の 2 つの角を丸めた四角形 20"/>
            <p:cNvSpPr/>
            <p:nvPr/>
          </p:nvSpPr>
          <p:spPr>
            <a:xfrm>
              <a:off x="3570211" y="3415558"/>
              <a:ext cx="1302658" cy="1984404"/>
            </a:xfrm>
            <a:prstGeom prst="round2SameRect">
              <a:avLst>
                <a:gd name="adj1" fmla="val 9815"/>
                <a:gd name="adj2" fmla="val 0"/>
              </a:avLst>
            </a:prstGeom>
            <a:solidFill>
              <a:schemeClr val="bg2">
                <a:lumMod val="9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片側の 2 つの角を丸めた四角形 21"/>
            <p:cNvSpPr/>
            <p:nvPr/>
          </p:nvSpPr>
          <p:spPr>
            <a:xfrm>
              <a:off x="3647778" y="3487283"/>
              <a:ext cx="1147525" cy="1912679"/>
            </a:xfrm>
            <a:prstGeom prst="round2SameRect">
              <a:avLst>
                <a:gd name="adj1" fmla="val 6716"/>
                <a:gd name="adj2" fmla="val 0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片側の 2 つの角を丸めた四角形 30"/>
            <p:cNvSpPr/>
            <p:nvPr/>
          </p:nvSpPr>
          <p:spPr>
            <a:xfrm flipH="1">
              <a:off x="3647778" y="3487283"/>
              <a:ext cx="660657" cy="1912679"/>
            </a:xfrm>
            <a:prstGeom prst="round2SameRect">
              <a:avLst>
                <a:gd name="adj1" fmla="val 15021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片側の 2 つの角を丸めた四角形 31"/>
            <p:cNvSpPr/>
            <p:nvPr/>
          </p:nvSpPr>
          <p:spPr>
            <a:xfrm flipH="1">
              <a:off x="3677190" y="3487283"/>
              <a:ext cx="544350" cy="1912679"/>
            </a:xfrm>
            <a:prstGeom prst="round2SameRect">
              <a:avLst>
                <a:gd name="adj1" fmla="val 20022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円/楕円 32"/>
            <p:cNvSpPr/>
            <p:nvPr/>
          </p:nvSpPr>
          <p:spPr>
            <a:xfrm>
              <a:off x="4000971" y="4441379"/>
              <a:ext cx="136996" cy="13828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" name="円/楕円 33"/>
            <p:cNvSpPr/>
            <p:nvPr/>
          </p:nvSpPr>
          <p:spPr>
            <a:xfrm>
              <a:off x="4000970" y="4441379"/>
              <a:ext cx="76985" cy="13828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" name="円/楕円 75"/>
            <p:cNvSpPr/>
            <p:nvPr/>
          </p:nvSpPr>
          <p:spPr>
            <a:xfrm>
              <a:off x="4115953" y="3611544"/>
              <a:ext cx="1248972" cy="1758295"/>
            </a:xfrm>
            <a:custGeom>
              <a:avLst/>
              <a:gdLst/>
              <a:ahLst/>
              <a:cxnLst/>
              <a:rect l="l" t="t" r="r" b="b"/>
              <a:pathLst>
                <a:path w="1206042" h="1697858">
                  <a:moveTo>
                    <a:pt x="601919" y="444216"/>
                  </a:moveTo>
                  <a:cubicBezTo>
                    <a:pt x="662440" y="452643"/>
                    <a:pt x="715615" y="493555"/>
                    <a:pt x="736185" y="553842"/>
                  </a:cubicBezTo>
                  <a:cubicBezTo>
                    <a:pt x="851516" y="620429"/>
                    <a:pt x="966847" y="687016"/>
                    <a:pt x="1082178" y="753602"/>
                  </a:cubicBezTo>
                  <a:cubicBezTo>
                    <a:pt x="1117266" y="773860"/>
                    <a:pt x="1129287" y="818726"/>
                    <a:pt x="1109029" y="853814"/>
                  </a:cubicBezTo>
                  <a:lnTo>
                    <a:pt x="1109029" y="853813"/>
                  </a:lnTo>
                  <a:cubicBezTo>
                    <a:pt x="1088771" y="888901"/>
                    <a:pt x="1043905" y="900922"/>
                    <a:pt x="1008817" y="880664"/>
                  </a:cubicBezTo>
                  <a:lnTo>
                    <a:pt x="792817" y="755956"/>
                  </a:lnTo>
                  <a:lnTo>
                    <a:pt x="858358" y="1000559"/>
                  </a:lnTo>
                  <a:cubicBezTo>
                    <a:pt x="868349" y="1037848"/>
                    <a:pt x="865119" y="1075565"/>
                    <a:pt x="848884" y="1107645"/>
                  </a:cubicBezTo>
                  <a:lnTo>
                    <a:pt x="913904" y="1350303"/>
                  </a:lnTo>
                  <a:lnTo>
                    <a:pt x="1157306" y="1437883"/>
                  </a:lnTo>
                  <a:cubicBezTo>
                    <a:pt x="1195581" y="1451655"/>
                    <a:pt x="1215445" y="1493848"/>
                    <a:pt x="1201673" y="1532124"/>
                  </a:cubicBezTo>
                  <a:cubicBezTo>
                    <a:pt x="1187901" y="1570399"/>
                    <a:pt x="1145708" y="1590263"/>
                    <a:pt x="1107432" y="1576491"/>
                  </a:cubicBezTo>
                  <a:lnTo>
                    <a:pt x="833777" y="1478025"/>
                  </a:lnTo>
                  <a:lnTo>
                    <a:pt x="822068" y="1470933"/>
                  </a:lnTo>
                  <a:cubicBezTo>
                    <a:pt x="816893" y="1469679"/>
                    <a:pt x="812379" y="1467003"/>
                    <a:pt x="808881" y="1462945"/>
                  </a:cubicBezTo>
                  <a:cubicBezTo>
                    <a:pt x="808802" y="1462911"/>
                    <a:pt x="808742" y="1462855"/>
                    <a:pt x="808696" y="1462785"/>
                  </a:cubicBezTo>
                  <a:cubicBezTo>
                    <a:pt x="795283" y="1454181"/>
                    <a:pt x="785560" y="1440471"/>
                    <a:pt x="781128" y="1423931"/>
                  </a:cubicBezTo>
                  <a:lnTo>
                    <a:pt x="723657" y="1209444"/>
                  </a:lnTo>
                  <a:cubicBezTo>
                    <a:pt x="697279" y="1214882"/>
                    <a:pt x="670966" y="1213621"/>
                    <a:pt x="647073" y="1204760"/>
                  </a:cubicBezTo>
                  <a:lnTo>
                    <a:pt x="510268" y="1355573"/>
                  </a:lnTo>
                  <a:lnTo>
                    <a:pt x="568451" y="1607621"/>
                  </a:lnTo>
                  <a:cubicBezTo>
                    <a:pt x="577600" y="1647257"/>
                    <a:pt x="552886" y="1686805"/>
                    <a:pt x="513250" y="1695955"/>
                  </a:cubicBezTo>
                  <a:cubicBezTo>
                    <a:pt x="473615" y="1705104"/>
                    <a:pt x="434067" y="1680390"/>
                    <a:pt x="424917" y="1640755"/>
                  </a:cubicBezTo>
                  <a:lnTo>
                    <a:pt x="359502" y="1357376"/>
                  </a:lnTo>
                  <a:lnTo>
                    <a:pt x="359123" y="1343688"/>
                  </a:lnTo>
                  <a:cubicBezTo>
                    <a:pt x="357377" y="1338662"/>
                    <a:pt x="357182" y="1333422"/>
                    <a:pt x="358697" y="1328288"/>
                  </a:cubicBezTo>
                  <a:cubicBezTo>
                    <a:pt x="358683" y="1328198"/>
                    <a:pt x="358698" y="1328113"/>
                    <a:pt x="358734" y="1328032"/>
                  </a:cubicBezTo>
                  <a:cubicBezTo>
                    <a:pt x="358705" y="1312099"/>
                    <a:pt x="364965" y="1296504"/>
                    <a:pt x="376468" y="1283823"/>
                  </a:cubicBezTo>
                  <a:lnTo>
                    <a:pt x="538452" y="1105253"/>
                  </a:lnTo>
                  <a:cubicBezTo>
                    <a:pt x="533883" y="1100435"/>
                    <a:pt x="531947" y="1094529"/>
                    <a:pt x="530320" y="1088456"/>
                  </a:cubicBezTo>
                  <a:lnTo>
                    <a:pt x="458401" y="820050"/>
                  </a:lnTo>
                  <a:cubicBezTo>
                    <a:pt x="451205" y="843397"/>
                    <a:pt x="444010" y="866744"/>
                    <a:pt x="436815" y="890091"/>
                  </a:cubicBezTo>
                  <a:cubicBezTo>
                    <a:pt x="433027" y="902383"/>
                    <a:pt x="425588" y="912545"/>
                    <a:pt x="415414" y="918903"/>
                  </a:cubicBezTo>
                  <a:cubicBezTo>
                    <a:pt x="405813" y="935727"/>
                    <a:pt x="387542" y="946470"/>
                    <a:pt x="366761" y="946470"/>
                  </a:cubicBezTo>
                  <a:lnTo>
                    <a:pt x="58996" y="946470"/>
                  </a:lnTo>
                  <a:cubicBezTo>
                    <a:pt x="26413" y="946470"/>
                    <a:pt x="0" y="920057"/>
                    <a:pt x="0" y="887474"/>
                  </a:cubicBezTo>
                  <a:cubicBezTo>
                    <a:pt x="0" y="854891"/>
                    <a:pt x="26413" y="828478"/>
                    <a:pt x="58996" y="828478"/>
                  </a:cubicBezTo>
                  <a:lnTo>
                    <a:pt x="332336" y="828479"/>
                  </a:lnTo>
                  <a:lnTo>
                    <a:pt x="414698" y="561225"/>
                  </a:lnTo>
                  <a:cubicBezTo>
                    <a:pt x="417302" y="552776"/>
                    <a:pt x="421630" y="545333"/>
                    <a:pt x="427438" y="539398"/>
                  </a:cubicBezTo>
                  <a:cubicBezTo>
                    <a:pt x="446435" y="495677"/>
                    <a:pt x="485003" y="461729"/>
                    <a:pt x="534621" y="448434"/>
                  </a:cubicBezTo>
                  <a:cubicBezTo>
                    <a:pt x="557268" y="442366"/>
                    <a:pt x="580072" y="441174"/>
                    <a:pt x="601919" y="444216"/>
                  </a:cubicBezTo>
                  <a:close/>
                  <a:moveTo>
                    <a:pt x="489241" y="0"/>
                  </a:moveTo>
                  <a:cubicBezTo>
                    <a:pt x="609736" y="0"/>
                    <a:pt x="707417" y="97681"/>
                    <a:pt x="707417" y="218176"/>
                  </a:cubicBezTo>
                  <a:cubicBezTo>
                    <a:pt x="707417" y="338671"/>
                    <a:pt x="609736" y="436352"/>
                    <a:pt x="489241" y="436352"/>
                  </a:cubicBezTo>
                  <a:cubicBezTo>
                    <a:pt x="368746" y="436352"/>
                    <a:pt x="271065" y="338671"/>
                    <a:pt x="271065" y="218176"/>
                  </a:cubicBezTo>
                  <a:cubicBezTo>
                    <a:pt x="271065" y="97681"/>
                    <a:pt x="368746" y="0"/>
                    <a:pt x="489241" y="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" name="禁止 35"/>
            <p:cNvSpPr/>
            <p:nvPr/>
          </p:nvSpPr>
          <p:spPr>
            <a:xfrm>
              <a:off x="3121759" y="3307979"/>
              <a:ext cx="2199562" cy="2199562"/>
            </a:xfrm>
            <a:prstGeom prst="noSmoking">
              <a:avLst>
                <a:gd name="adj" fmla="val 9264"/>
              </a:avLst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テキスト ボックス 94"/>
          <p:cNvSpPr txBox="1"/>
          <p:nvPr/>
        </p:nvSpPr>
        <p:spPr>
          <a:xfrm>
            <a:off x="0" y="6254464"/>
            <a:ext cx="6858000" cy="3170099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000" dirty="0" smtClean="0">
                <a:solidFill>
                  <a:srgbClr val="00B0F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スタッフ</a:t>
            </a:r>
            <a:r>
              <a:rPr lang="en-US" altLang="ja-JP" sz="10000" dirty="0" smtClean="0">
                <a:solidFill>
                  <a:srgbClr val="00B0F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/>
            </a:r>
            <a:br>
              <a:rPr lang="en-US" altLang="ja-JP" sz="10000" dirty="0" smtClean="0">
                <a:solidFill>
                  <a:srgbClr val="00B0F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</a:br>
            <a:r>
              <a:rPr lang="ja-JP" altLang="en-US" sz="10000" dirty="0" smtClean="0">
                <a:solidFill>
                  <a:srgbClr val="00B0F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オンリー</a:t>
            </a:r>
            <a:endParaRPr lang="ja-JP" altLang="en-US" sz="10000" dirty="0">
              <a:solidFill>
                <a:srgbClr val="00B0F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</p:txBody>
      </p:sp>
      <p:grpSp>
        <p:nvGrpSpPr>
          <p:cNvPr id="21" name="グループ化 20"/>
          <p:cNvGrpSpPr/>
          <p:nvPr/>
        </p:nvGrpSpPr>
        <p:grpSpPr>
          <a:xfrm>
            <a:off x="1120156" y="1151602"/>
            <a:ext cx="4594844" cy="4505526"/>
            <a:chOff x="3121759" y="3307979"/>
            <a:chExt cx="2243166" cy="2199562"/>
          </a:xfrm>
        </p:grpSpPr>
        <p:sp>
          <p:nvSpPr>
            <p:cNvPr id="22" name="片側の 2 つの角を丸めた四角形 21"/>
            <p:cNvSpPr/>
            <p:nvPr/>
          </p:nvSpPr>
          <p:spPr>
            <a:xfrm>
              <a:off x="3570211" y="3415558"/>
              <a:ext cx="1302658" cy="1984404"/>
            </a:xfrm>
            <a:prstGeom prst="round2SameRect">
              <a:avLst>
                <a:gd name="adj1" fmla="val 9815"/>
                <a:gd name="adj2" fmla="val 0"/>
              </a:avLst>
            </a:prstGeom>
            <a:solidFill>
              <a:schemeClr val="bg2">
                <a:lumMod val="9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片側の 2 つの角を丸めた四角形 22"/>
            <p:cNvSpPr/>
            <p:nvPr/>
          </p:nvSpPr>
          <p:spPr>
            <a:xfrm>
              <a:off x="3647778" y="3487283"/>
              <a:ext cx="1147525" cy="1912679"/>
            </a:xfrm>
            <a:prstGeom prst="round2SameRect">
              <a:avLst>
                <a:gd name="adj1" fmla="val 6716"/>
                <a:gd name="adj2" fmla="val 0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片側の 2 つの角を丸めた四角形 25"/>
            <p:cNvSpPr/>
            <p:nvPr/>
          </p:nvSpPr>
          <p:spPr>
            <a:xfrm flipH="1">
              <a:off x="3647778" y="3487283"/>
              <a:ext cx="660657" cy="1912679"/>
            </a:xfrm>
            <a:prstGeom prst="round2SameRect">
              <a:avLst>
                <a:gd name="adj1" fmla="val 15021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片側の 2 つの角を丸めた四角形 26"/>
            <p:cNvSpPr/>
            <p:nvPr/>
          </p:nvSpPr>
          <p:spPr>
            <a:xfrm flipH="1">
              <a:off x="3677190" y="3487283"/>
              <a:ext cx="544350" cy="1912679"/>
            </a:xfrm>
            <a:prstGeom prst="round2SameRect">
              <a:avLst>
                <a:gd name="adj1" fmla="val 20022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円/楕円 27"/>
            <p:cNvSpPr/>
            <p:nvPr/>
          </p:nvSpPr>
          <p:spPr>
            <a:xfrm>
              <a:off x="4000971" y="4441379"/>
              <a:ext cx="136996" cy="13828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" name="円/楕円 29"/>
            <p:cNvSpPr/>
            <p:nvPr/>
          </p:nvSpPr>
          <p:spPr>
            <a:xfrm>
              <a:off x="4000970" y="4441379"/>
              <a:ext cx="76985" cy="13828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" name="円/楕円 75"/>
            <p:cNvSpPr/>
            <p:nvPr/>
          </p:nvSpPr>
          <p:spPr>
            <a:xfrm>
              <a:off x="4115953" y="3611544"/>
              <a:ext cx="1248972" cy="1758295"/>
            </a:xfrm>
            <a:custGeom>
              <a:avLst/>
              <a:gdLst/>
              <a:ahLst/>
              <a:cxnLst/>
              <a:rect l="l" t="t" r="r" b="b"/>
              <a:pathLst>
                <a:path w="1206042" h="1697858">
                  <a:moveTo>
                    <a:pt x="601919" y="444216"/>
                  </a:moveTo>
                  <a:cubicBezTo>
                    <a:pt x="662440" y="452643"/>
                    <a:pt x="715615" y="493555"/>
                    <a:pt x="736185" y="553842"/>
                  </a:cubicBezTo>
                  <a:cubicBezTo>
                    <a:pt x="851516" y="620429"/>
                    <a:pt x="966847" y="687016"/>
                    <a:pt x="1082178" y="753602"/>
                  </a:cubicBezTo>
                  <a:cubicBezTo>
                    <a:pt x="1117266" y="773860"/>
                    <a:pt x="1129287" y="818726"/>
                    <a:pt x="1109029" y="853814"/>
                  </a:cubicBezTo>
                  <a:lnTo>
                    <a:pt x="1109029" y="853813"/>
                  </a:lnTo>
                  <a:cubicBezTo>
                    <a:pt x="1088771" y="888901"/>
                    <a:pt x="1043905" y="900922"/>
                    <a:pt x="1008817" y="880664"/>
                  </a:cubicBezTo>
                  <a:lnTo>
                    <a:pt x="792817" y="755956"/>
                  </a:lnTo>
                  <a:lnTo>
                    <a:pt x="858358" y="1000559"/>
                  </a:lnTo>
                  <a:cubicBezTo>
                    <a:pt x="868349" y="1037848"/>
                    <a:pt x="865119" y="1075565"/>
                    <a:pt x="848884" y="1107645"/>
                  </a:cubicBezTo>
                  <a:lnTo>
                    <a:pt x="913904" y="1350303"/>
                  </a:lnTo>
                  <a:lnTo>
                    <a:pt x="1157306" y="1437883"/>
                  </a:lnTo>
                  <a:cubicBezTo>
                    <a:pt x="1195581" y="1451655"/>
                    <a:pt x="1215445" y="1493848"/>
                    <a:pt x="1201673" y="1532124"/>
                  </a:cubicBezTo>
                  <a:cubicBezTo>
                    <a:pt x="1187901" y="1570399"/>
                    <a:pt x="1145708" y="1590263"/>
                    <a:pt x="1107432" y="1576491"/>
                  </a:cubicBezTo>
                  <a:lnTo>
                    <a:pt x="833777" y="1478025"/>
                  </a:lnTo>
                  <a:lnTo>
                    <a:pt x="822068" y="1470933"/>
                  </a:lnTo>
                  <a:cubicBezTo>
                    <a:pt x="816893" y="1469679"/>
                    <a:pt x="812379" y="1467003"/>
                    <a:pt x="808881" y="1462945"/>
                  </a:cubicBezTo>
                  <a:cubicBezTo>
                    <a:pt x="808802" y="1462911"/>
                    <a:pt x="808742" y="1462855"/>
                    <a:pt x="808696" y="1462785"/>
                  </a:cubicBezTo>
                  <a:cubicBezTo>
                    <a:pt x="795283" y="1454181"/>
                    <a:pt x="785560" y="1440471"/>
                    <a:pt x="781128" y="1423931"/>
                  </a:cubicBezTo>
                  <a:lnTo>
                    <a:pt x="723657" y="1209444"/>
                  </a:lnTo>
                  <a:cubicBezTo>
                    <a:pt x="697279" y="1214882"/>
                    <a:pt x="670966" y="1213621"/>
                    <a:pt x="647073" y="1204760"/>
                  </a:cubicBezTo>
                  <a:lnTo>
                    <a:pt x="510268" y="1355573"/>
                  </a:lnTo>
                  <a:lnTo>
                    <a:pt x="568451" y="1607621"/>
                  </a:lnTo>
                  <a:cubicBezTo>
                    <a:pt x="577600" y="1647257"/>
                    <a:pt x="552886" y="1686805"/>
                    <a:pt x="513250" y="1695955"/>
                  </a:cubicBezTo>
                  <a:cubicBezTo>
                    <a:pt x="473615" y="1705104"/>
                    <a:pt x="434067" y="1680390"/>
                    <a:pt x="424917" y="1640755"/>
                  </a:cubicBezTo>
                  <a:lnTo>
                    <a:pt x="359502" y="1357376"/>
                  </a:lnTo>
                  <a:lnTo>
                    <a:pt x="359123" y="1343688"/>
                  </a:lnTo>
                  <a:cubicBezTo>
                    <a:pt x="357377" y="1338662"/>
                    <a:pt x="357182" y="1333422"/>
                    <a:pt x="358697" y="1328288"/>
                  </a:cubicBezTo>
                  <a:cubicBezTo>
                    <a:pt x="358683" y="1328198"/>
                    <a:pt x="358698" y="1328113"/>
                    <a:pt x="358734" y="1328032"/>
                  </a:cubicBezTo>
                  <a:cubicBezTo>
                    <a:pt x="358705" y="1312099"/>
                    <a:pt x="364965" y="1296504"/>
                    <a:pt x="376468" y="1283823"/>
                  </a:cubicBezTo>
                  <a:lnTo>
                    <a:pt x="538452" y="1105253"/>
                  </a:lnTo>
                  <a:cubicBezTo>
                    <a:pt x="533883" y="1100435"/>
                    <a:pt x="531947" y="1094529"/>
                    <a:pt x="530320" y="1088456"/>
                  </a:cubicBezTo>
                  <a:lnTo>
                    <a:pt x="458401" y="820050"/>
                  </a:lnTo>
                  <a:cubicBezTo>
                    <a:pt x="451205" y="843397"/>
                    <a:pt x="444010" y="866744"/>
                    <a:pt x="436815" y="890091"/>
                  </a:cubicBezTo>
                  <a:cubicBezTo>
                    <a:pt x="433027" y="902383"/>
                    <a:pt x="425588" y="912545"/>
                    <a:pt x="415414" y="918903"/>
                  </a:cubicBezTo>
                  <a:cubicBezTo>
                    <a:pt x="405813" y="935727"/>
                    <a:pt x="387542" y="946470"/>
                    <a:pt x="366761" y="946470"/>
                  </a:cubicBezTo>
                  <a:lnTo>
                    <a:pt x="58996" y="946470"/>
                  </a:lnTo>
                  <a:cubicBezTo>
                    <a:pt x="26413" y="946470"/>
                    <a:pt x="0" y="920057"/>
                    <a:pt x="0" y="887474"/>
                  </a:cubicBezTo>
                  <a:cubicBezTo>
                    <a:pt x="0" y="854891"/>
                    <a:pt x="26413" y="828478"/>
                    <a:pt x="58996" y="828478"/>
                  </a:cubicBezTo>
                  <a:lnTo>
                    <a:pt x="332336" y="828479"/>
                  </a:lnTo>
                  <a:lnTo>
                    <a:pt x="414698" y="561225"/>
                  </a:lnTo>
                  <a:cubicBezTo>
                    <a:pt x="417302" y="552776"/>
                    <a:pt x="421630" y="545333"/>
                    <a:pt x="427438" y="539398"/>
                  </a:cubicBezTo>
                  <a:cubicBezTo>
                    <a:pt x="446435" y="495677"/>
                    <a:pt x="485003" y="461729"/>
                    <a:pt x="534621" y="448434"/>
                  </a:cubicBezTo>
                  <a:cubicBezTo>
                    <a:pt x="557268" y="442366"/>
                    <a:pt x="580072" y="441174"/>
                    <a:pt x="601919" y="444216"/>
                  </a:cubicBezTo>
                  <a:close/>
                  <a:moveTo>
                    <a:pt x="489241" y="0"/>
                  </a:moveTo>
                  <a:cubicBezTo>
                    <a:pt x="609736" y="0"/>
                    <a:pt x="707417" y="97681"/>
                    <a:pt x="707417" y="218176"/>
                  </a:cubicBezTo>
                  <a:cubicBezTo>
                    <a:pt x="707417" y="338671"/>
                    <a:pt x="609736" y="436352"/>
                    <a:pt x="489241" y="436352"/>
                  </a:cubicBezTo>
                  <a:cubicBezTo>
                    <a:pt x="368746" y="436352"/>
                    <a:pt x="271065" y="338671"/>
                    <a:pt x="271065" y="218176"/>
                  </a:cubicBezTo>
                  <a:cubicBezTo>
                    <a:pt x="271065" y="97681"/>
                    <a:pt x="368746" y="0"/>
                    <a:pt x="489241" y="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" name="禁止 46"/>
            <p:cNvSpPr/>
            <p:nvPr/>
          </p:nvSpPr>
          <p:spPr>
            <a:xfrm>
              <a:off x="3121759" y="3307979"/>
              <a:ext cx="2199562" cy="2199562"/>
            </a:xfrm>
            <a:prstGeom prst="noSmoking">
              <a:avLst>
                <a:gd name="adj" fmla="val 9264"/>
              </a:avLst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0" y="358713"/>
            <a:ext cx="6858000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お客様</a:t>
            </a:r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</a:t>
            </a:r>
            <a:endParaRPr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入室</a:t>
            </a:r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できません</a:t>
            </a:r>
            <a:endParaRPr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0" y="6528175"/>
            <a:ext cx="6858000" cy="3170099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000" dirty="0" smtClean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スタッフ</a:t>
            </a:r>
            <a:endParaRPr lang="en-US" altLang="ja-JP" sz="10000" dirty="0" smtClean="0"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10000" dirty="0" smtClean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オンリー</a:t>
            </a:r>
            <a:endParaRPr lang="ja-JP" altLang="en-US" sz="10000" dirty="0"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</p:txBody>
      </p:sp>
      <p:grpSp>
        <p:nvGrpSpPr>
          <p:cNvPr id="22" name="グループ化 21"/>
          <p:cNvGrpSpPr/>
          <p:nvPr/>
        </p:nvGrpSpPr>
        <p:grpSpPr>
          <a:xfrm>
            <a:off x="1507708" y="2463819"/>
            <a:ext cx="3819740" cy="3745490"/>
            <a:chOff x="3121759" y="3307979"/>
            <a:chExt cx="2243166" cy="2199562"/>
          </a:xfrm>
        </p:grpSpPr>
        <p:sp>
          <p:nvSpPr>
            <p:cNvPr id="23" name="片側の 2 つの角を丸めた四角形 22"/>
            <p:cNvSpPr/>
            <p:nvPr/>
          </p:nvSpPr>
          <p:spPr>
            <a:xfrm>
              <a:off x="3570211" y="3415558"/>
              <a:ext cx="1302658" cy="1984404"/>
            </a:xfrm>
            <a:prstGeom prst="round2SameRect">
              <a:avLst>
                <a:gd name="adj1" fmla="val 9815"/>
                <a:gd name="adj2" fmla="val 0"/>
              </a:avLst>
            </a:prstGeom>
            <a:solidFill>
              <a:schemeClr val="bg2">
                <a:lumMod val="9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片側の 2 つの角を丸めた四角形 26"/>
            <p:cNvSpPr/>
            <p:nvPr/>
          </p:nvSpPr>
          <p:spPr>
            <a:xfrm>
              <a:off x="3647778" y="3487283"/>
              <a:ext cx="1147525" cy="1912679"/>
            </a:xfrm>
            <a:prstGeom prst="round2SameRect">
              <a:avLst>
                <a:gd name="adj1" fmla="val 6716"/>
                <a:gd name="adj2" fmla="val 0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片側の 2 つの角を丸めた四角形 27"/>
            <p:cNvSpPr/>
            <p:nvPr/>
          </p:nvSpPr>
          <p:spPr>
            <a:xfrm flipH="1">
              <a:off x="3647778" y="3487283"/>
              <a:ext cx="660657" cy="1912679"/>
            </a:xfrm>
            <a:prstGeom prst="round2SameRect">
              <a:avLst>
                <a:gd name="adj1" fmla="val 15021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片側の 2 つの角を丸めた四角形 28"/>
            <p:cNvSpPr/>
            <p:nvPr/>
          </p:nvSpPr>
          <p:spPr>
            <a:xfrm flipH="1">
              <a:off x="3677190" y="3487283"/>
              <a:ext cx="544350" cy="1912679"/>
            </a:xfrm>
            <a:prstGeom prst="round2SameRect">
              <a:avLst>
                <a:gd name="adj1" fmla="val 20022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円/楕円 31"/>
            <p:cNvSpPr/>
            <p:nvPr/>
          </p:nvSpPr>
          <p:spPr>
            <a:xfrm>
              <a:off x="4000971" y="4441379"/>
              <a:ext cx="136996" cy="13828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" name="円/楕円 32"/>
            <p:cNvSpPr/>
            <p:nvPr/>
          </p:nvSpPr>
          <p:spPr>
            <a:xfrm>
              <a:off x="4000970" y="4441379"/>
              <a:ext cx="76985" cy="13828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" name="円/楕円 75"/>
            <p:cNvSpPr/>
            <p:nvPr/>
          </p:nvSpPr>
          <p:spPr>
            <a:xfrm>
              <a:off x="4115953" y="3611544"/>
              <a:ext cx="1248972" cy="1758295"/>
            </a:xfrm>
            <a:custGeom>
              <a:avLst/>
              <a:gdLst/>
              <a:ahLst/>
              <a:cxnLst/>
              <a:rect l="l" t="t" r="r" b="b"/>
              <a:pathLst>
                <a:path w="1206042" h="1697858">
                  <a:moveTo>
                    <a:pt x="601919" y="444216"/>
                  </a:moveTo>
                  <a:cubicBezTo>
                    <a:pt x="662440" y="452643"/>
                    <a:pt x="715615" y="493555"/>
                    <a:pt x="736185" y="553842"/>
                  </a:cubicBezTo>
                  <a:cubicBezTo>
                    <a:pt x="851516" y="620429"/>
                    <a:pt x="966847" y="687016"/>
                    <a:pt x="1082178" y="753602"/>
                  </a:cubicBezTo>
                  <a:cubicBezTo>
                    <a:pt x="1117266" y="773860"/>
                    <a:pt x="1129287" y="818726"/>
                    <a:pt x="1109029" y="853814"/>
                  </a:cubicBezTo>
                  <a:lnTo>
                    <a:pt x="1109029" y="853813"/>
                  </a:lnTo>
                  <a:cubicBezTo>
                    <a:pt x="1088771" y="888901"/>
                    <a:pt x="1043905" y="900922"/>
                    <a:pt x="1008817" y="880664"/>
                  </a:cubicBezTo>
                  <a:lnTo>
                    <a:pt x="792817" y="755956"/>
                  </a:lnTo>
                  <a:lnTo>
                    <a:pt x="858358" y="1000559"/>
                  </a:lnTo>
                  <a:cubicBezTo>
                    <a:pt x="868349" y="1037848"/>
                    <a:pt x="865119" y="1075565"/>
                    <a:pt x="848884" y="1107645"/>
                  </a:cubicBezTo>
                  <a:lnTo>
                    <a:pt x="913904" y="1350303"/>
                  </a:lnTo>
                  <a:lnTo>
                    <a:pt x="1157306" y="1437883"/>
                  </a:lnTo>
                  <a:cubicBezTo>
                    <a:pt x="1195581" y="1451655"/>
                    <a:pt x="1215445" y="1493848"/>
                    <a:pt x="1201673" y="1532124"/>
                  </a:cubicBezTo>
                  <a:cubicBezTo>
                    <a:pt x="1187901" y="1570399"/>
                    <a:pt x="1145708" y="1590263"/>
                    <a:pt x="1107432" y="1576491"/>
                  </a:cubicBezTo>
                  <a:lnTo>
                    <a:pt x="833777" y="1478025"/>
                  </a:lnTo>
                  <a:lnTo>
                    <a:pt x="822068" y="1470933"/>
                  </a:lnTo>
                  <a:cubicBezTo>
                    <a:pt x="816893" y="1469679"/>
                    <a:pt x="812379" y="1467003"/>
                    <a:pt x="808881" y="1462945"/>
                  </a:cubicBezTo>
                  <a:cubicBezTo>
                    <a:pt x="808802" y="1462911"/>
                    <a:pt x="808742" y="1462855"/>
                    <a:pt x="808696" y="1462785"/>
                  </a:cubicBezTo>
                  <a:cubicBezTo>
                    <a:pt x="795283" y="1454181"/>
                    <a:pt x="785560" y="1440471"/>
                    <a:pt x="781128" y="1423931"/>
                  </a:cubicBezTo>
                  <a:lnTo>
                    <a:pt x="723657" y="1209444"/>
                  </a:lnTo>
                  <a:cubicBezTo>
                    <a:pt x="697279" y="1214882"/>
                    <a:pt x="670966" y="1213621"/>
                    <a:pt x="647073" y="1204760"/>
                  </a:cubicBezTo>
                  <a:lnTo>
                    <a:pt x="510268" y="1355573"/>
                  </a:lnTo>
                  <a:lnTo>
                    <a:pt x="568451" y="1607621"/>
                  </a:lnTo>
                  <a:cubicBezTo>
                    <a:pt x="577600" y="1647257"/>
                    <a:pt x="552886" y="1686805"/>
                    <a:pt x="513250" y="1695955"/>
                  </a:cubicBezTo>
                  <a:cubicBezTo>
                    <a:pt x="473615" y="1705104"/>
                    <a:pt x="434067" y="1680390"/>
                    <a:pt x="424917" y="1640755"/>
                  </a:cubicBezTo>
                  <a:lnTo>
                    <a:pt x="359502" y="1357376"/>
                  </a:lnTo>
                  <a:lnTo>
                    <a:pt x="359123" y="1343688"/>
                  </a:lnTo>
                  <a:cubicBezTo>
                    <a:pt x="357377" y="1338662"/>
                    <a:pt x="357182" y="1333422"/>
                    <a:pt x="358697" y="1328288"/>
                  </a:cubicBezTo>
                  <a:cubicBezTo>
                    <a:pt x="358683" y="1328198"/>
                    <a:pt x="358698" y="1328113"/>
                    <a:pt x="358734" y="1328032"/>
                  </a:cubicBezTo>
                  <a:cubicBezTo>
                    <a:pt x="358705" y="1312099"/>
                    <a:pt x="364965" y="1296504"/>
                    <a:pt x="376468" y="1283823"/>
                  </a:cubicBezTo>
                  <a:lnTo>
                    <a:pt x="538452" y="1105253"/>
                  </a:lnTo>
                  <a:cubicBezTo>
                    <a:pt x="533883" y="1100435"/>
                    <a:pt x="531947" y="1094529"/>
                    <a:pt x="530320" y="1088456"/>
                  </a:cubicBezTo>
                  <a:lnTo>
                    <a:pt x="458401" y="820050"/>
                  </a:lnTo>
                  <a:cubicBezTo>
                    <a:pt x="451205" y="843397"/>
                    <a:pt x="444010" y="866744"/>
                    <a:pt x="436815" y="890091"/>
                  </a:cubicBezTo>
                  <a:cubicBezTo>
                    <a:pt x="433027" y="902383"/>
                    <a:pt x="425588" y="912545"/>
                    <a:pt x="415414" y="918903"/>
                  </a:cubicBezTo>
                  <a:cubicBezTo>
                    <a:pt x="405813" y="935727"/>
                    <a:pt x="387542" y="946470"/>
                    <a:pt x="366761" y="946470"/>
                  </a:cubicBezTo>
                  <a:lnTo>
                    <a:pt x="58996" y="946470"/>
                  </a:lnTo>
                  <a:cubicBezTo>
                    <a:pt x="26413" y="946470"/>
                    <a:pt x="0" y="920057"/>
                    <a:pt x="0" y="887474"/>
                  </a:cubicBezTo>
                  <a:cubicBezTo>
                    <a:pt x="0" y="854891"/>
                    <a:pt x="26413" y="828478"/>
                    <a:pt x="58996" y="828478"/>
                  </a:cubicBezTo>
                  <a:lnTo>
                    <a:pt x="332336" y="828479"/>
                  </a:lnTo>
                  <a:lnTo>
                    <a:pt x="414698" y="561225"/>
                  </a:lnTo>
                  <a:cubicBezTo>
                    <a:pt x="417302" y="552776"/>
                    <a:pt x="421630" y="545333"/>
                    <a:pt x="427438" y="539398"/>
                  </a:cubicBezTo>
                  <a:cubicBezTo>
                    <a:pt x="446435" y="495677"/>
                    <a:pt x="485003" y="461729"/>
                    <a:pt x="534621" y="448434"/>
                  </a:cubicBezTo>
                  <a:cubicBezTo>
                    <a:pt x="557268" y="442366"/>
                    <a:pt x="580072" y="441174"/>
                    <a:pt x="601919" y="444216"/>
                  </a:cubicBezTo>
                  <a:close/>
                  <a:moveTo>
                    <a:pt x="489241" y="0"/>
                  </a:moveTo>
                  <a:cubicBezTo>
                    <a:pt x="609736" y="0"/>
                    <a:pt x="707417" y="97681"/>
                    <a:pt x="707417" y="218176"/>
                  </a:cubicBezTo>
                  <a:cubicBezTo>
                    <a:pt x="707417" y="338671"/>
                    <a:pt x="609736" y="436352"/>
                    <a:pt x="489241" y="436352"/>
                  </a:cubicBezTo>
                  <a:cubicBezTo>
                    <a:pt x="368746" y="436352"/>
                    <a:pt x="271065" y="338671"/>
                    <a:pt x="271065" y="218176"/>
                  </a:cubicBezTo>
                  <a:cubicBezTo>
                    <a:pt x="271065" y="97681"/>
                    <a:pt x="368746" y="0"/>
                    <a:pt x="489241" y="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" name="禁止 49"/>
            <p:cNvSpPr/>
            <p:nvPr/>
          </p:nvSpPr>
          <p:spPr>
            <a:xfrm>
              <a:off x="3121759" y="3307979"/>
              <a:ext cx="2199562" cy="2199562"/>
            </a:xfrm>
            <a:prstGeom prst="noSmoking">
              <a:avLst>
                <a:gd name="adj" fmla="val 9264"/>
              </a:avLst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/>
          <p:cNvSpPr txBox="1"/>
          <p:nvPr/>
        </p:nvSpPr>
        <p:spPr>
          <a:xfrm>
            <a:off x="0" y="6528175"/>
            <a:ext cx="6858000" cy="3170099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000" dirty="0" smtClean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スタッフ</a:t>
            </a:r>
            <a:endParaRPr lang="en-US" altLang="ja-JP" sz="10000" dirty="0" smtClean="0"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10000" dirty="0" smtClean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オンリー</a:t>
            </a:r>
            <a:endParaRPr lang="ja-JP" altLang="en-US" sz="10000" dirty="0"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0" y="358713"/>
            <a:ext cx="6858000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ここ</a:t>
            </a:r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</a:t>
            </a:r>
            <a:endParaRPr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スタッフ</a:t>
            </a:r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控室です</a:t>
            </a:r>
            <a:endParaRPr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2" name="グループ化 21"/>
          <p:cNvGrpSpPr/>
          <p:nvPr/>
        </p:nvGrpSpPr>
        <p:grpSpPr>
          <a:xfrm>
            <a:off x="1507708" y="2463819"/>
            <a:ext cx="3819740" cy="3745490"/>
            <a:chOff x="3121759" y="3307979"/>
            <a:chExt cx="2243166" cy="2199562"/>
          </a:xfrm>
        </p:grpSpPr>
        <p:sp>
          <p:nvSpPr>
            <p:cNvPr id="23" name="片側の 2 つの角を丸めた四角形 22"/>
            <p:cNvSpPr/>
            <p:nvPr/>
          </p:nvSpPr>
          <p:spPr>
            <a:xfrm>
              <a:off x="3570211" y="3415558"/>
              <a:ext cx="1302658" cy="1984404"/>
            </a:xfrm>
            <a:prstGeom prst="round2SameRect">
              <a:avLst>
                <a:gd name="adj1" fmla="val 9815"/>
                <a:gd name="adj2" fmla="val 0"/>
              </a:avLst>
            </a:prstGeom>
            <a:solidFill>
              <a:schemeClr val="bg2">
                <a:lumMod val="9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片側の 2 つの角を丸めた四角形 26"/>
            <p:cNvSpPr/>
            <p:nvPr/>
          </p:nvSpPr>
          <p:spPr>
            <a:xfrm>
              <a:off x="3647778" y="3487283"/>
              <a:ext cx="1147525" cy="1912679"/>
            </a:xfrm>
            <a:prstGeom prst="round2SameRect">
              <a:avLst>
                <a:gd name="adj1" fmla="val 6716"/>
                <a:gd name="adj2" fmla="val 0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片側の 2 つの角を丸めた四角形 27"/>
            <p:cNvSpPr/>
            <p:nvPr/>
          </p:nvSpPr>
          <p:spPr>
            <a:xfrm flipH="1">
              <a:off x="3647778" y="3487283"/>
              <a:ext cx="660657" cy="1912679"/>
            </a:xfrm>
            <a:prstGeom prst="round2SameRect">
              <a:avLst>
                <a:gd name="adj1" fmla="val 15021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片側の 2 つの角を丸めた四角形 28"/>
            <p:cNvSpPr/>
            <p:nvPr/>
          </p:nvSpPr>
          <p:spPr>
            <a:xfrm flipH="1">
              <a:off x="3677190" y="3487283"/>
              <a:ext cx="544350" cy="1912679"/>
            </a:xfrm>
            <a:prstGeom prst="round2SameRect">
              <a:avLst>
                <a:gd name="adj1" fmla="val 20022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円/楕円 31"/>
            <p:cNvSpPr/>
            <p:nvPr/>
          </p:nvSpPr>
          <p:spPr>
            <a:xfrm>
              <a:off x="4000971" y="4441379"/>
              <a:ext cx="136996" cy="13828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" name="円/楕円 32"/>
            <p:cNvSpPr/>
            <p:nvPr/>
          </p:nvSpPr>
          <p:spPr>
            <a:xfrm>
              <a:off x="4000970" y="4441379"/>
              <a:ext cx="76985" cy="13828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" name="円/楕円 75"/>
            <p:cNvSpPr/>
            <p:nvPr/>
          </p:nvSpPr>
          <p:spPr>
            <a:xfrm>
              <a:off x="4115953" y="3611544"/>
              <a:ext cx="1248972" cy="1758295"/>
            </a:xfrm>
            <a:custGeom>
              <a:avLst/>
              <a:gdLst/>
              <a:ahLst/>
              <a:cxnLst/>
              <a:rect l="l" t="t" r="r" b="b"/>
              <a:pathLst>
                <a:path w="1206042" h="1697858">
                  <a:moveTo>
                    <a:pt x="601919" y="444216"/>
                  </a:moveTo>
                  <a:cubicBezTo>
                    <a:pt x="662440" y="452643"/>
                    <a:pt x="715615" y="493555"/>
                    <a:pt x="736185" y="553842"/>
                  </a:cubicBezTo>
                  <a:cubicBezTo>
                    <a:pt x="851516" y="620429"/>
                    <a:pt x="966847" y="687016"/>
                    <a:pt x="1082178" y="753602"/>
                  </a:cubicBezTo>
                  <a:cubicBezTo>
                    <a:pt x="1117266" y="773860"/>
                    <a:pt x="1129287" y="818726"/>
                    <a:pt x="1109029" y="853814"/>
                  </a:cubicBezTo>
                  <a:lnTo>
                    <a:pt x="1109029" y="853813"/>
                  </a:lnTo>
                  <a:cubicBezTo>
                    <a:pt x="1088771" y="888901"/>
                    <a:pt x="1043905" y="900922"/>
                    <a:pt x="1008817" y="880664"/>
                  </a:cubicBezTo>
                  <a:lnTo>
                    <a:pt x="792817" y="755956"/>
                  </a:lnTo>
                  <a:lnTo>
                    <a:pt x="858358" y="1000559"/>
                  </a:lnTo>
                  <a:cubicBezTo>
                    <a:pt x="868349" y="1037848"/>
                    <a:pt x="865119" y="1075565"/>
                    <a:pt x="848884" y="1107645"/>
                  </a:cubicBezTo>
                  <a:lnTo>
                    <a:pt x="913904" y="1350303"/>
                  </a:lnTo>
                  <a:lnTo>
                    <a:pt x="1157306" y="1437883"/>
                  </a:lnTo>
                  <a:cubicBezTo>
                    <a:pt x="1195581" y="1451655"/>
                    <a:pt x="1215445" y="1493848"/>
                    <a:pt x="1201673" y="1532124"/>
                  </a:cubicBezTo>
                  <a:cubicBezTo>
                    <a:pt x="1187901" y="1570399"/>
                    <a:pt x="1145708" y="1590263"/>
                    <a:pt x="1107432" y="1576491"/>
                  </a:cubicBezTo>
                  <a:lnTo>
                    <a:pt x="833777" y="1478025"/>
                  </a:lnTo>
                  <a:lnTo>
                    <a:pt x="822068" y="1470933"/>
                  </a:lnTo>
                  <a:cubicBezTo>
                    <a:pt x="816893" y="1469679"/>
                    <a:pt x="812379" y="1467003"/>
                    <a:pt x="808881" y="1462945"/>
                  </a:cubicBezTo>
                  <a:cubicBezTo>
                    <a:pt x="808802" y="1462911"/>
                    <a:pt x="808742" y="1462855"/>
                    <a:pt x="808696" y="1462785"/>
                  </a:cubicBezTo>
                  <a:cubicBezTo>
                    <a:pt x="795283" y="1454181"/>
                    <a:pt x="785560" y="1440471"/>
                    <a:pt x="781128" y="1423931"/>
                  </a:cubicBezTo>
                  <a:lnTo>
                    <a:pt x="723657" y="1209444"/>
                  </a:lnTo>
                  <a:cubicBezTo>
                    <a:pt x="697279" y="1214882"/>
                    <a:pt x="670966" y="1213621"/>
                    <a:pt x="647073" y="1204760"/>
                  </a:cubicBezTo>
                  <a:lnTo>
                    <a:pt x="510268" y="1355573"/>
                  </a:lnTo>
                  <a:lnTo>
                    <a:pt x="568451" y="1607621"/>
                  </a:lnTo>
                  <a:cubicBezTo>
                    <a:pt x="577600" y="1647257"/>
                    <a:pt x="552886" y="1686805"/>
                    <a:pt x="513250" y="1695955"/>
                  </a:cubicBezTo>
                  <a:cubicBezTo>
                    <a:pt x="473615" y="1705104"/>
                    <a:pt x="434067" y="1680390"/>
                    <a:pt x="424917" y="1640755"/>
                  </a:cubicBezTo>
                  <a:lnTo>
                    <a:pt x="359502" y="1357376"/>
                  </a:lnTo>
                  <a:lnTo>
                    <a:pt x="359123" y="1343688"/>
                  </a:lnTo>
                  <a:cubicBezTo>
                    <a:pt x="357377" y="1338662"/>
                    <a:pt x="357182" y="1333422"/>
                    <a:pt x="358697" y="1328288"/>
                  </a:cubicBezTo>
                  <a:cubicBezTo>
                    <a:pt x="358683" y="1328198"/>
                    <a:pt x="358698" y="1328113"/>
                    <a:pt x="358734" y="1328032"/>
                  </a:cubicBezTo>
                  <a:cubicBezTo>
                    <a:pt x="358705" y="1312099"/>
                    <a:pt x="364965" y="1296504"/>
                    <a:pt x="376468" y="1283823"/>
                  </a:cubicBezTo>
                  <a:lnTo>
                    <a:pt x="538452" y="1105253"/>
                  </a:lnTo>
                  <a:cubicBezTo>
                    <a:pt x="533883" y="1100435"/>
                    <a:pt x="531947" y="1094529"/>
                    <a:pt x="530320" y="1088456"/>
                  </a:cubicBezTo>
                  <a:lnTo>
                    <a:pt x="458401" y="820050"/>
                  </a:lnTo>
                  <a:cubicBezTo>
                    <a:pt x="451205" y="843397"/>
                    <a:pt x="444010" y="866744"/>
                    <a:pt x="436815" y="890091"/>
                  </a:cubicBezTo>
                  <a:cubicBezTo>
                    <a:pt x="433027" y="902383"/>
                    <a:pt x="425588" y="912545"/>
                    <a:pt x="415414" y="918903"/>
                  </a:cubicBezTo>
                  <a:cubicBezTo>
                    <a:pt x="405813" y="935727"/>
                    <a:pt x="387542" y="946470"/>
                    <a:pt x="366761" y="946470"/>
                  </a:cubicBezTo>
                  <a:lnTo>
                    <a:pt x="58996" y="946470"/>
                  </a:lnTo>
                  <a:cubicBezTo>
                    <a:pt x="26413" y="946470"/>
                    <a:pt x="0" y="920057"/>
                    <a:pt x="0" y="887474"/>
                  </a:cubicBezTo>
                  <a:cubicBezTo>
                    <a:pt x="0" y="854891"/>
                    <a:pt x="26413" y="828478"/>
                    <a:pt x="58996" y="828478"/>
                  </a:cubicBezTo>
                  <a:lnTo>
                    <a:pt x="332336" y="828479"/>
                  </a:lnTo>
                  <a:lnTo>
                    <a:pt x="414698" y="561225"/>
                  </a:lnTo>
                  <a:cubicBezTo>
                    <a:pt x="417302" y="552776"/>
                    <a:pt x="421630" y="545333"/>
                    <a:pt x="427438" y="539398"/>
                  </a:cubicBezTo>
                  <a:cubicBezTo>
                    <a:pt x="446435" y="495677"/>
                    <a:pt x="485003" y="461729"/>
                    <a:pt x="534621" y="448434"/>
                  </a:cubicBezTo>
                  <a:cubicBezTo>
                    <a:pt x="557268" y="442366"/>
                    <a:pt x="580072" y="441174"/>
                    <a:pt x="601919" y="444216"/>
                  </a:cubicBezTo>
                  <a:close/>
                  <a:moveTo>
                    <a:pt x="489241" y="0"/>
                  </a:moveTo>
                  <a:cubicBezTo>
                    <a:pt x="609736" y="0"/>
                    <a:pt x="707417" y="97681"/>
                    <a:pt x="707417" y="218176"/>
                  </a:cubicBezTo>
                  <a:cubicBezTo>
                    <a:pt x="707417" y="338671"/>
                    <a:pt x="609736" y="436352"/>
                    <a:pt x="489241" y="436352"/>
                  </a:cubicBezTo>
                  <a:cubicBezTo>
                    <a:pt x="368746" y="436352"/>
                    <a:pt x="271065" y="338671"/>
                    <a:pt x="271065" y="218176"/>
                  </a:cubicBezTo>
                  <a:cubicBezTo>
                    <a:pt x="271065" y="97681"/>
                    <a:pt x="368746" y="0"/>
                    <a:pt x="489241" y="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" name="禁止 49"/>
            <p:cNvSpPr/>
            <p:nvPr/>
          </p:nvSpPr>
          <p:spPr>
            <a:xfrm>
              <a:off x="3121759" y="3307979"/>
              <a:ext cx="2199562" cy="2199562"/>
            </a:xfrm>
            <a:prstGeom prst="noSmoking">
              <a:avLst>
                <a:gd name="adj" fmla="val 9264"/>
              </a:avLst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1037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</Words>
  <Application>Microsoft Office PowerPoint</Application>
  <PresentationFormat>A4 210 x 297 mm</PresentationFormat>
  <Paragraphs>13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pop720_スタッフオンリー</dc:title>
  <dc:subject>pop720_スタッフオンリー</dc:subject>
  <dc:creator>http://www.digipot.net</dc:creator>
  <cp:lastModifiedBy/>
  <cp:revision>1</cp:revision>
  <dcterms:created xsi:type="dcterms:W3CDTF">2014-07-30T05:46:22Z</dcterms:created>
  <dcterms:modified xsi:type="dcterms:W3CDTF">2016-01-14T02:22:27Z</dcterms:modified>
  <cp:version>1</cp:version>
</cp:coreProperties>
</file>